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4" r:id="rId20"/>
    <p:sldId id="273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6" d="100"/>
          <a:sy n="46" d="100"/>
        </p:scale>
        <p:origin x="43" y="69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26FCB-9A2A-FBA9-4285-A85EAB62CE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2FBF6B-3B97-6BC5-D0DD-FDA87123FA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1F0C94-A255-7D1E-625E-DCB6C76FF1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CA7616-C2CA-FB70-EC79-D6CD237B4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DF6FC7-80CE-D2E7-295F-DE38E47BB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167009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D1AB27-FEBF-347E-AF81-ACA0A9FBA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6FD5FA-D17C-77F5-3ADD-75DF0868B0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A6A6D9-71EE-7DCF-F111-27AE888A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5709C3-A6F7-505B-C619-2FE65534D9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F20610-ED9C-D093-48A1-9C12A1AAD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282124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8042BD-A02B-7181-7293-2F1EF078F2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2382D9-7974-762B-41D7-C9F4BABE47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910FB-FDF6-F890-BC6F-07663718F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1702A4-794B-1C25-A673-5E3D082AB6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BCC84-E6F0-D2D2-8A9D-63A72F726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555102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C6F7DC-4B5C-07B6-4565-53B72C1D7A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58D8C-AB80-4F80-01D8-A2E0A0733B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6C81E-7A1B-3776-149A-6EE13C4E6B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346CF6-1D79-92E5-B9FB-ABDCA1F832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D6C83-11BF-E6F9-1C69-0A9F747E29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010359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525AB-89AE-E030-7A4C-D5F05D682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3B3608-785B-8CBF-C6DB-8DA5D878C8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F3679-DF50-DF91-3F5A-98806D232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A34032-421B-7FE2-0C2A-A43F8CBE1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B0A1D-B2EA-F690-252B-02C50D0B4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4478091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EB2A3B-97A6-6909-3988-CA0D3353B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6E8D6B-AB75-512A-2232-BCEDBFAF9ED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5D9874-ABEC-08E8-2ED9-981DDF90F8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CDC69-E54C-9387-044D-51A21771D8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A0BFE7-2100-84E8-1504-524963211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CC9708-6561-059C-7124-48B760F925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3609654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D3E6-A373-7666-ECAA-71496B7E64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8AADA-7C30-0804-4DCD-29C3E6F710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669B7A-EEED-E125-C48D-9DC48620CF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E1E7DB7-DE08-4999-28FB-10DCFA6D6D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04A770-CBB1-F607-B4EB-39EA281205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D38FBCD-4BC5-ADB5-C1C2-788A027AF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381C691-9A3A-739F-EB86-888903EB1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50F08-9091-F53B-C370-0423A7B95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46171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BE47D-0003-526A-DDB8-5C4BF95B1F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A9BEA-C406-C061-F801-DF593806B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4B4D0A-95A1-855B-87E5-9E6FD5713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E787E1-56B2-0912-06A9-E28C08B45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080317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8D2B7-2122-E909-8473-22EF590A95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9208652-53BC-1240-E159-C8BA365AB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63E357-DFA6-8FB4-69A4-A0E579B37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4972802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D9A5A-86BE-1F73-132E-22CF4206FF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380FA4-32B1-9188-A401-2D571760E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696641-34C6-1D24-48E7-58E8B836FF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30B1D3-D2F7-AE19-BC17-BCADFAAEB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CE5A33-E572-BEE5-8F58-9145DEC32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264514-D793-2A70-C6FB-37599ED34B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17670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A0822E-89CD-7619-044A-4402FF867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41F437-0BA4-96EF-3EFF-EE2B02085E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FDC83-B2AD-50CC-EE3E-AB5A9A7869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719CE-E0D7-5D68-4C4D-D9848D6A0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E12CEF-0C89-FCDF-920D-9AAD2119F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4A851E-F0BC-8E6B-E780-18D1F42BE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23253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0075A0-E7F5-8062-5C4D-0E4BF7293B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73B9D9-E7C9-9DFD-E356-591DF44140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C95AB6-5472-C5BF-66CB-2737560A3E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57542F-9458-4F85-8CAA-82B6E0D6D037}" type="datetimeFigureOut">
              <a:rPr lang="en-MY" smtClean="0"/>
              <a:t>14/11/2022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AD9300-D7EF-C473-2EC4-AA05518F06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88369-EE7B-F43F-A9F9-0CF43CEE80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052758-B735-4D0F-9F5A-4E3D3976DD5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0574547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725E641-8B81-8106-5412-2498F8A751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22649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FF43366A-2210-1426-D0B5-AC009BE7C6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8406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DB3C493-7304-A5F2-209F-46C4574229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2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1459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BDE46B-4804-8969-5CCB-6F206653BE4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94" b="114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693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4855B125-CA9F-4A1D-2A76-2E10F8967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6873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Diagram&#10;&#10;Description automatically generated">
            <a:extLst>
              <a:ext uri="{FF2B5EF4-FFF2-40B4-BE49-F238E27FC236}">
                <a16:creationId xmlns:a16="http://schemas.microsoft.com/office/drawing/2014/main" id="{239753B8-33F9-3CD9-767F-BFD0ED0688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7038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Content Placeholder 6" descr="Text, letter&#10;&#10;Description automatically generated">
            <a:extLst>
              <a:ext uri="{FF2B5EF4-FFF2-40B4-BE49-F238E27FC236}">
                <a16:creationId xmlns:a16="http://schemas.microsoft.com/office/drawing/2014/main" id="{9C995E42-F8A3-CFA2-4215-1BE1100413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2931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027E777-C7DE-9021-9803-2483735B8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7656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BFABF0CE-B0C0-CA2C-AE4C-7F7A09A1D6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72" b="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0061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EDF7C10-E1F2-2C37-FE58-09CC7EA0A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301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9F720F-005B-399B-FDB6-704BDB5BA9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260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8A7A1B-E09E-D1AF-CC00-9E1D821428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7345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56F0323-5286-FEF8-E4BE-F7B976453D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0567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4961DFA-9B27-16D0-47CB-1719FC9412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46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0246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3297A40F-2F67-86EA-C956-FE7DB4E5F4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511967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299C5-F663-6144-199C-0F2C3C2B5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3649E4-B951-593D-DC01-C332AD8E10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440374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76D29ED-ECB9-6CEF-0962-A52A4E894A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900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7456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D63416E-FF24-5CDA-28A8-2C2A657C65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5757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CD2DB30-7A5B-276D-D250-7516DB4883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9035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Text, timeline&#10;&#10;Description automatically generated">
            <a:extLst>
              <a:ext uri="{FF2B5EF4-FFF2-40B4-BE49-F238E27FC236}">
                <a16:creationId xmlns:a16="http://schemas.microsoft.com/office/drawing/2014/main" id="{BEF1CF60-C744-0E4A-BECB-A2465BB94F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131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9698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FBD83AE-5657-B688-3B08-BCD9CD347F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3035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621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B83627D-30EE-F528-7454-A56F47C187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38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26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1FFAE2-E440-98F3-808C-20B711B165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777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0</Words>
  <Application>Microsoft Office PowerPoint</Application>
  <PresentationFormat>Widescreen</PresentationFormat>
  <Paragraphs>0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Chen Wei</dc:creator>
  <cp:lastModifiedBy>Lee Chen Wei</cp:lastModifiedBy>
  <cp:revision>1</cp:revision>
  <dcterms:created xsi:type="dcterms:W3CDTF">2022-11-14T00:25:49Z</dcterms:created>
  <dcterms:modified xsi:type="dcterms:W3CDTF">2022-11-14T00:48:12Z</dcterms:modified>
</cp:coreProperties>
</file>

<file path=docProps/thumbnail.jpeg>
</file>